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74" r:id="rId2"/>
    <p:sldId id="275" r:id="rId3"/>
    <p:sldId id="276" r:id="rId4"/>
    <p:sldId id="277" r:id="rId5"/>
    <p:sldId id="27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2" autoAdjust="0"/>
    <p:restoredTop sz="94660"/>
  </p:normalViewPr>
  <p:slideViewPr>
    <p:cSldViewPr>
      <p:cViewPr>
        <p:scale>
          <a:sx n="64" d="100"/>
          <a:sy n="64" d="100"/>
        </p:scale>
        <p:origin x="-70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6DCA3-48AC-4B6A-A11A-34A29F995F7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DB8FD-4BAE-4D09-91F2-ED3D4456A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5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E886-44FA-4F1C-B059-70560BA0A09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5A82-E110-4D39-99E8-2D9569D2E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18816"/>
            <a:ext cx="792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Рудновский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</a:p>
          <a:p>
            <a:pPr algn="ctr"/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Весенний паводок! Будьте осторожны!</a:t>
            </a:r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kEuDXxmfj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580112" cy="41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Лёд на реках во время весеннего паводка становится рыхлым, "съедается" сверху солнцем, талой водой, а снизу подтачивается течением. Очень опасно по нему ходить: в любой момент может рассыпаться под ногами и сомкнуться над головой.</a:t>
            </a:r>
          </a:p>
        </p:txBody>
      </p:sp>
      <p:pic>
        <p:nvPicPr>
          <p:cNvPr id="2050" name="Picture 2" descr="C:\Users\User\Desktop\201e66959a128dbef96901623104092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38" y="2427312"/>
            <a:ext cx="4202832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3225" y="5229200"/>
            <a:ext cx="80584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солнце запрягает огнедышащих коней;</a:t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колеснице объезжает сто дорог и сто морей...</a:t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собрав лучи - поводья, топит белые снега,</a:t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- ПОЛОВОДЬЕ - заливает берега!</a:t>
            </a:r>
          </a:p>
        </p:txBody>
      </p:sp>
    </p:spTree>
    <p:extLst>
      <p:ext uri="{BB962C8B-B14F-4D97-AF65-F5344CB8AC3E}">
        <p14:creationId xmlns:p14="http://schemas.microsoft.com/office/powerpoint/2010/main" val="302408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Наибольшую опасность весенний паводок представляет для детей. Не зная мер безопасности, они играют на обрывистом берегу, а иногда катаются на льдинах водоема. Такая беспечность </a:t>
            </a: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порой обходится дорого…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rabslovo.ru/media/rabslovoru/2021/10/pavodokvesno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User\Desktop\Xp2RzQGUJUBUIZkQdJHDWoFqKBRWr3osobzMtBQlKloRC89vHNIXKqDyZFhJj_68QSkXzHnh2rN0EcfFB-W77fwo-720x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157192" cy="372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8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106690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осещение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водоемов опасно для жизни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детей без присмотра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детям о правилах поведения в период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паводка.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 и своих близких и не забывайте,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самая доходчивая форма обучения –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1660745890_10-flomaster-club-p-progulka-kartinki-dlya-detei-krasivo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2945"/>
            <a:ext cx="2859697" cy="41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b18b609c23702e197f34fed17d1f7aa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52833"/>
            <a:ext cx="2896469" cy="417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8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cKVWgLKw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05793" cy="61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4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792"/>
            <a:ext cx="1071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869160"/>
            <a:ext cx="8208912" cy="158417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10296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И ОСТОРОЖНЫ! ЛЕД ВЕСНОЙ ОПАСЕН!</a:t>
            </a:r>
          </a:p>
        </p:txBody>
      </p:sp>
      <p:pic>
        <p:nvPicPr>
          <p:cNvPr id="3074" name="Picture 2" descr="C:\Users\User\Desktop\pamyatka_5_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350724"/>
            <a:ext cx="6048672" cy="39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110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Весенний паводок! Будьте осторожны!</vt:lpstr>
      <vt:lpstr>Лёд на реках во время весеннего паводка становится рыхлым, "съедается" сверху солнцем, талой водой, а снизу подтачивается течением. Очень опасно по нему ходить: в любой момент может рассыпаться под ногами и сомкнуться над головой.</vt:lpstr>
      <vt:lpstr>Наибольшую опасность весенний паводок представляет для детей. Не зная мер безопасности, они играют на обрывистом берегу, а иногда катаются на льдинах водоема. Такая беспечность порой обходится дорого…</vt:lpstr>
      <vt:lpstr>Уважаемые родители!  Посещение в весенние дни водоемов опасно для жизни! Не оставляйте детей без присмотра! Расскажите детям о правилах поведения в период паводка. Берегите себя и своих близких и не забывайте, что самая доходчивая форма обучения – личный пример!      101  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85</cp:revision>
  <dcterms:created xsi:type="dcterms:W3CDTF">2014-01-10T19:19:43Z</dcterms:created>
  <dcterms:modified xsi:type="dcterms:W3CDTF">2023-03-29T04:33:04Z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648036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